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9" r:id="rId4"/>
    <p:sldId id="331" r:id="rId5"/>
    <p:sldId id="332" r:id="rId6"/>
    <p:sldId id="333" r:id="rId7"/>
    <p:sldId id="261" r:id="rId8"/>
    <p:sldId id="262" r:id="rId9"/>
    <p:sldId id="263" r:id="rId10"/>
    <p:sldId id="330" r:id="rId11"/>
    <p:sldId id="334" r:id="rId12"/>
    <p:sldId id="335" r:id="rId13"/>
    <p:sldId id="3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65CC-83F3-457C-DC23-9F1825754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DF310-B5EC-E854-C9C7-15E159FE1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7A0CE-CE1E-C0F5-3C7C-305ED804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D5119-47B9-2B87-9433-800B684B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EDB10-1FDC-C928-8A23-5B416766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7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129B-61E5-1FC4-DAA7-9FA9CB1A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EEAFB-70CE-CD00-2C44-2498246D3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6F421-0488-1D6A-DE91-A7C5B241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179BD-AFEB-3F00-2853-BABF1749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E0D5D-5B9D-AC90-6C08-09084793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E0186-B3BF-267F-A73B-F553D71B7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8DB71-3C25-D064-4769-60EEA1838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CF0FB-CA5E-2049-9B83-CDA50A72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AD97-C1DF-67FF-87DB-3CA1117A0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7FE49-5569-9A7E-13B1-8E20CBFF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7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B996-4972-A210-6F62-894EF6F3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E5F4-7C72-C40D-B6EA-F5A5BF5D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29D94-1DC7-022A-FA79-5B53CD46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623DA-8A94-FF5A-85D2-1C5FED4E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67468-B8C1-17A6-8546-30CF87B6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3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649C-B5B2-A176-B31B-8679A9CA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119A0-7DF6-3908-FD6B-626165B63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C3C39-6C61-E6C4-914A-7A7F268D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6CB1B-A2D2-E5C7-9011-DC6FF45A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93941-0487-9B40-51FB-182BBE87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4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BF04-FCA0-0EF7-1B76-B4BB9FA7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7A59-2517-9305-3506-86A197E7E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FF2DF-158B-F172-3A65-25CB7C31F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AFE6A-B4C0-AECD-A60B-0AE03D11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73D79-1BA8-860A-14D8-738ADEAB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F63E6-FAB6-BC77-F7B3-530F7F4A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4AC2-5DC2-BA89-8225-2CA887E9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F51C8-700D-E4D9-FEC6-61CC2581D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0AFD0-2771-23BB-5199-A2D957DD6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F1BCB-3A70-952B-DA17-11F731CE9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81A62-613F-04F1-AE4C-BBEB2CC87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A891C1-B53E-CED3-0E1B-94BE85F4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EF6BA-50CD-532C-A512-8FDF0765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8988A-7D1C-2345-BB50-F7480470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4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AA9-4022-4BAA-2175-393706D5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E4454-A0AE-C848-B7F3-09549093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504D5-148F-8E15-99CE-AB34D651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2E9D1-4C01-99A7-A413-40D4CB29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ABC74-BB54-3822-0C17-4DCCE44A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C8C61-5A46-0265-0860-D8C91D6F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6380-BC79-A3EE-2CB3-801FA0B4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95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210C-D7AE-06D9-E490-384309D4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E2BBD-AAE7-168F-DAA8-BA3A83B8E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6665-A1DB-A2E0-3E3F-106520E33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F9154-1298-CCF7-2FB8-77F208160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4EDED-DAB7-44F6-B787-836E3803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F2B4D-189E-EE5F-6B33-0F1462B5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2A0D-260B-08B2-6409-7EE369BB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CAA07-21F2-54B7-4BCB-38D45359F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C9F76-C378-E61B-1FB7-B79021195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0D984-A786-6CCC-DC1C-9B1A498C9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15588-F413-9070-E122-83F7E9BC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02305-9070-C530-3C0B-A8F39F99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9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CFD00-856F-7B96-353C-637F8BB2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6D76C-A3E0-6E12-1215-A4E6E534A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BCBBC-254F-1CE4-A87C-AF04794A3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D30D3-4A12-4A65-B4C5-27183B6C747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4503A-BA3E-3A99-ACD4-EEDB8C07B3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1B8B4-8E0F-890D-9399-3A52175CA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5799B-5D2B-411A-885A-F229DEFB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9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EAA2-E989-F622-A732-44D3BA98E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of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F612A-D3F4-E9D4-E721-A4B39EA111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9C89-1322-F3F1-0F0F-A685838C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7232C9-D2BF-E2E8-0894-DF749BB4F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the user and create the new user</a:t>
            </a:r>
          </a:p>
          <a:p>
            <a:r>
              <a:rPr lang="en-US" dirty="0"/>
              <a:t>Once the user id created, click on the user -&gt; assigned roles -&gt; Add assignments </a:t>
            </a:r>
          </a:p>
          <a:p>
            <a:r>
              <a:rPr lang="en-US" dirty="0"/>
              <a:t>Search for the global administrator -&gt;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4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eate_new_user_with_admin_role">
            <a:hlinkClick r:id="" action="ppaction://media"/>
            <a:extLst>
              <a:ext uri="{FF2B5EF4-FFF2-40B4-BE49-F238E27FC236}">
                <a16:creationId xmlns:a16="http://schemas.microsoft.com/office/drawing/2014/main" id="{A3E5EDFE-E071-7B3A-0491-A70A25B4E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5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114F-66A6-0F37-A041-491DF63E5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67B4C-D541-FE5C-A15F-30177B244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subscription -&gt; IAM</a:t>
            </a:r>
          </a:p>
          <a:p>
            <a:r>
              <a:rPr lang="en-US" dirty="0"/>
              <a:t>Add -&gt; Role assignment -&gt; Privileged administrator role -&gt;Owner</a:t>
            </a:r>
          </a:p>
          <a:p>
            <a:r>
              <a:rPr lang="en-US" dirty="0"/>
              <a:t>Click on next and Assign access to User group or service principal</a:t>
            </a:r>
          </a:p>
          <a:p>
            <a:r>
              <a:rPr lang="en-US" dirty="0"/>
              <a:t>Click on the Select members and select the user which is created just now</a:t>
            </a:r>
          </a:p>
          <a:p>
            <a:r>
              <a:rPr lang="en-US" dirty="0"/>
              <a:t> Click next and control will be on conditions tab -&gt; </a:t>
            </a:r>
          </a:p>
          <a:p>
            <a:r>
              <a:rPr lang="en-US" dirty="0"/>
              <a:t>User Field “what users can do” select  “allow users to assign all roles”</a:t>
            </a:r>
          </a:p>
          <a:p>
            <a:r>
              <a:rPr lang="en-US" dirty="0"/>
              <a:t>Now sign out of the main account and login using another account which is created just now. </a:t>
            </a:r>
          </a:p>
        </p:txBody>
      </p:sp>
    </p:spTree>
    <p:extLst>
      <p:ext uri="{BB962C8B-B14F-4D97-AF65-F5344CB8AC3E}">
        <p14:creationId xmlns:p14="http://schemas.microsoft.com/office/powerpoint/2010/main" val="61868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03A28C-923B-45BE-8C9C-857B8DB9F437}"/>
              </a:ext>
            </a:extLst>
          </p:cNvPr>
          <p:cNvSpPr txBox="1"/>
          <p:nvPr/>
        </p:nvSpPr>
        <p:spPr>
          <a:xfrm>
            <a:off x="1313411" y="839585"/>
            <a:ext cx="9676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https://github.com/DEVWORK2025/fabric_dev_2026/blob/main/working_with%20account_opening.mp4</a:t>
            </a:r>
          </a:p>
        </p:txBody>
      </p:sp>
    </p:spTree>
    <p:extLst>
      <p:ext uri="{BB962C8B-B14F-4D97-AF65-F5344CB8AC3E}">
        <p14:creationId xmlns:p14="http://schemas.microsoft.com/office/powerpoint/2010/main" val="423172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DBED-2065-13F5-D4AF-5A2E5CCF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C78E-3B1D-B449-627C-9ED8422EC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Capabilities of Microsoft fabric are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Role-specific workloads: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Customized solutions for various roles within an organization, providing each user with the necessary tools.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OneLake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 unified data lake that simplifies data management and access.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Copilot support: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AI-driven features that assist users by providing intelligent suggestions and automating tasks.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Integration with Microsoft 365: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Seamless integration with Microsoft 365 tools, enhancing collaboration and productivity across the organization.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Azure AI Foundry: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Utilizes Azure AI Foundry for advanced AI and machine learning capabilities, enabling users to build and deploy AI models efficiently.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Unified data management: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Centralized data discovery that simplifies governance, sharing, and access.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8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AC3F-C850-F0F6-0860-F4839F61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0390-C52A-F673-A429-6E9E5CD71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problem, Fabric is solving</a:t>
            </a:r>
          </a:p>
          <a:p>
            <a:r>
              <a:rPr lang="en-US" dirty="0"/>
              <a:t>Prior to Fabric organization used different data tools and services for data ingestion, Orchestration, Engineering, Real time and data science workloads.</a:t>
            </a:r>
          </a:p>
          <a:p>
            <a:r>
              <a:rPr lang="en-US" dirty="0"/>
              <a:t>Fabric provides one possible architecture Using Azure cloud services.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6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F316E-0F4F-1899-9A27-2ED863BA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3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FE89B-F29F-A2BC-EF52-681B8E1F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1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0153B-25F7-6275-D72A-2B70967B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8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of the software as a service foundation beneath the different experiences of Fabric.">
            <a:extLst>
              <a:ext uri="{FF2B5EF4-FFF2-40B4-BE49-F238E27FC236}">
                <a16:creationId xmlns:a16="http://schemas.microsoft.com/office/drawing/2014/main" id="{56881DF5-7F71-B24B-A4AC-E3E35746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52550"/>
            <a:ext cx="7620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9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6FF90-5887-7820-D91B-8E1BAB9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" t="5062" b="8396"/>
          <a:stretch/>
        </p:blipFill>
        <p:spPr>
          <a:xfrm>
            <a:off x="795866" y="347132"/>
            <a:ext cx="10786533" cy="593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07E68-D920-ACB1-638D-27938151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1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316</Words>
  <Application>Microsoft Office PowerPoint</Application>
  <PresentationFormat>Widescreen</PresentationFormat>
  <Paragraphs>28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Office Theme</vt:lpstr>
      <vt:lpstr>Introduction of Fabric</vt:lpstr>
      <vt:lpstr>Capabilities</vt:lpstr>
      <vt:lpstr>Different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user</vt:lpstr>
      <vt:lpstr>PowerPoint Presentation</vt:lpstr>
      <vt:lpstr>Subscription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Fabric</dc:title>
  <dc:creator>Amrita Helwade</dc:creator>
  <cp:lastModifiedBy>Amrita Helwade</cp:lastModifiedBy>
  <cp:revision>39</cp:revision>
  <dcterms:created xsi:type="dcterms:W3CDTF">2025-03-14T09:36:16Z</dcterms:created>
  <dcterms:modified xsi:type="dcterms:W3CDTF">2026-02-15T08:09:10Z</dcterms:modified>
</cp:coreProperties>
</file>